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7"/>
  </p:notesMasterIdLst>
  <p:sldIdLst>
    <p:sldId id="256" r:id="rId5"/>
    <p:sldId id="257" r:id="rId6"/>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9900"/>
    <a:srgbClr val="FFFF66"/>
    <a:srgbClr val="008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C9AD92-2E39-E616-D21B-7D31F0DD2D0A}" v="1" dt="2023-04-24T06:04:34.422"/>
    <p1510:client id="{558C00C8-F151-BE50-541D-922773125545}" v="63" dt="2023-04-17T08:27:40.556"/>
    <p1510:client id="{8425D259-C4AB-5877-4F44-DA8D57F3CE49}" v="23" dt="2023-04-27T04:47:04.871"/>
    <p1510:client id="{8C75DE38-5292-9705-863C-80382BCE385D}" v="3" dt="2023-04-18T00:31:51.847"/>
    <p1510:client id="{9B7232B0-963A-824F-8A44-8A1E10B3FDB3}" v="1" dt="2023-05-09T05:54:28.336"/>
    <p1510:client id="{9CA5D537-E60F-5868-50CB-C08BD0FF7C5E}" v="150" dt="2023-04-18T00:31:12.976"/>
    <p1510:client id="{BEC8A766-BE52-48F9-BF18-53B3EEF48553}" v="77" dt="2023-04-18T00:42:48.316"/>
    <p1510:client id="{CF81B9CD-00E2-E406-60CF-9ABF6AC06952}" v="68" dt="2023-04-18T00:35:13.536"/>
    <p1510:client id="{D2D50FA9-E31B-A93A-BA4E-E163293368F8}" v="39" dt="2023-05-09T05:52:41.874"/>
    <p1510:client id="{DF3BD081-EBBA-5DA9-63FC-F8B8F5B50855}" v="34" dt="2023-04-27T08:19:36.4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242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236" tIns="46118" rIns="92236" bIns="46118" rtlCol="0"/>
          <a:lstStyle>
            <a:lvl1pPr algn="r">
              <a:defRPr sz="1200"/>
            </a:lvl1pPr>
          </a:lstStyle>
          <a:p>
            <a:fld id="{ACFA0577-A8B0-4E80-BE16-E5D75C267C2E}" type="datetimeFigureOut">
              <a:rPr kumimoji="1" lang="ja-JP" altLang="en-US" smtClean="0"/>
              <a:t>2023/5/30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236" tIns="46118" rIns="92236" bIns="46118" rtlCol="0" anchor="b"/>
          <a:lstStyle>
            <a:lvl1pPr algn="r">
              <a:defRPr sz="1200"/>
            </a:lvl1pPr>
          </a:lstStyle>
          <a:p>
            <a:fld id="{B37004CD-5CD4-472F-B165-9B90B1DD2057}" type="slidenum">
              <a:rPr kumimoji="1" lang="ja-JP" altLang="en-US" smtClean="0"/>
              <a:t>‹#›</a:t>
            </a:fld>
            <a:endParaRPr kumimoji="1" lang="ja-JP" altLang="en-US"/>
          </a:p>
        </p:txBody>
      </p:sp>
    </p:spTree>
    <p:extLst>
      <p:ext uri="{BB962C8B-B14F-4D97-AF65-F5344CB8AC3E}">
        <p14:creationId xmlns:p14="http://schemas.microsoft.com/office/powerpoint/2010/main" val="4011726163"/>
      </p:ext>
    </p:extLst>
  </p:cSld>
  <p:clrMap bg1="lt1" tx1="dk1" bg2="lt2" tx2="dk2" accent1="accent1" accent2="accent2" accent3="accent3" accent4="accent4" accent5="accent5" accent6="accent6" hlink="hlink" folHlink="folHlink"/>
  <p:notesStyle>
    <a:lvl1pPr marL="0" algn="l" defTabSz="538764" rtl="0" eaLnBrk="1" latinLnBrk="0" hangingPunct="1">
      <a:defRPr kumimoji="1" sz="707" kern="1200">
        <a:solidFill>
          <a:schemeClr val="tx1"/>
        </a:solidFill>
        <a:latin typeface="+mn-lt"/>
        <a:ea typeface="+mn-ea"/>
        <a:cs typeface="+mn-cs"/>
      </a:defRPr>
    </a:lvl1pPr>
    <a:lvl2pPr marL="269382" algn="l" defTabSz="538764" rtl="0" eaLnBrk="1" latinLnBrk="0" hangingPunct="1">
      <a:defRPr kumimoji="1" sz="707" kern="1200">
        <a:solidFill>
          <a:schemeClr val="tx1"/>
        </a:solidFill>
        <a:latin typeface="+mn-lt"/>
        <a:ea typeface="+mn-ea"/>
        <a:cs typeface="+mn-cs"/>
      </a:defRPr>
    </a:lvl2pPr>
    <a:lvl3pPr marL="538764" algn="l" defTabSz="538764" rtl="0" eaLnBrk="1" latinLnBrk="0" hangingPunct="1">
      <a:defRPr kumimoji="1" sz="707" kern="1200">
        <a:solidFill>
          <a:schemeClr val="tx1"/>
        </a:solidFill>
        <a:latin typeface="+mn-lt"/>
        <a:ea typeface="+mn-ea"/>
        <a:cs typeface="+mn-cs"/>
      </a:defRPr>
    </a:lvl3pPr>
    <a:lvl4pPr marL="808147" algn="l" defTabSz="538764" rtl="0" eaLnBrk="1" latinLnBrk="0" hangingPunct="1">
      <a:defRPr kumimoji="1" sz="707" kern="1200">
        <a:solidFill>
          <a:schemeClr val="tx1"/>
        </a:solidFill>
        <a:latin typeface="+mn-lt"/>
        <a:ea typeface="+mn-ea"/>
        <a:cs typeface="+mn-cs"/>
      </a:defRPr>
    </a:lvl4pPr>
    <a:lvl5pPr marL="1077529" algn="l" defTabSz="538764" rtl="0" eaLnBrk="1" latinLnBrk="0" hangingPunct="1">
      <a:defRPr kumimoji="1" sz="707" kern="1200">
        <a:solidFill>
          <a:schemeClr val="tx1"/>
        </a:solidFill>
        <a:latin typeface="+mn-lt"/>
        <a:ea typeface="+mn-ea"/>
        <a:cs typeface="+mn-cs"/>
      </a:defRPr>
    </a:lvl5pPr>
    <a:lvl6pPr marL="1346911" algn="l" defTabSz="538764" rtl="0" eaLnBrk="1" latinLnBrk="0" hangingPunct="1">
      <a:defRPr kumimoji="1" sz="707" kern="1200">
        <a:solidFill>
          <a:schemeClr val="tx1"/>
        </a:solidFill>
        <a:latin typeface="+mn-lt"/>
        <a:ea typeface="+mn-ea"/>
        <a:cs typeface="+mn-cs"/>
      </a:defRPr>
    </a:lvl6pPr>
    <a:lvl7pPr marL="1616293" algn="l" defTabSz="538764" rtl="0" eaLnBrk="1" latinLnBrk="0" hangingPunct="1">
      <a:defRPr kumimoji="1" sz="707" kern="1200">
        <a:solidFill>
          <a:schemeClr val="tx1"/>
        </a:solidFill>
        <a:latin typeface="+mn-lt"/>
        <a:ea typeface="+mn-ea"/>
        <a:cs typeface="+mn-cs"/>
      </a:defRPr>
    </a:lvl7pPr>
    <a:lvl8pPr marL="1885676" algn="l" defTabSz="538764" rtl="0" eaLnBrk="1" latinLnBrk="0" hangingPunct="1">
      <a:defRPr kumimoji="1" sz="707" kern="1200">
        <a:solidFill>
          <a:schemeClr val="tx1"/>
        </a:solidFill>
        <a:latin typeface="+mn-lt"/>
        <a:ea typeface="+mn-ea"/>
        <a:cs typeface="+mn-cs"/>
      </a:defRPr>
    </a:lvl8pPr>
    <a:lvl9pPr marL="2155058" algn="l" defTabSz="538764" rtl="0" eaLnBrk="1" latinLnBrk="0" hangingPunct="1">
      <a:defRPr kumimoji="1" sz="70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37004CD-5CD4-472F-B165-9B90B1DD2057}" type="slidenum">
              <a:rPr kumimoji="1" lang="ja-JP" altLang="en-US" smtClean="0"/>
              <a:t>1</a:t>
            </a:fld>
            <a:endParaRPr kumimoji="1" lang="ja-JP" altLang="en-US"/>
          </a:p>
        </p:txBody>
      </p:sp>
    </p:spTree>
    <p:extLst>
      <p:ext uri="{BB962C8B-B14F-4D97-AF65-F5344CB8AC3E}">
        <p14:creationId xmlns:p14="http://schemas.microsoft.com/office/powerpoint/2010/main" val="3561591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4C75D680-9C45-4B20-9D03-FF42E82B8369}" type="datetimeFigureOut">
              <a:rPr kumimoji="1" lang="ja-JP" altLang="en-US" smtClean="0"/>
              <a:t>2023/5/30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89DE34-C55D-46C8-A6C0-94D502093E6E}" type="slidenum">
              <a:rPr kumimoji="1" lang="ja-JP" altLang="en-US" smtClean="0"/>
              <a:t>‹#›</a:t>
            </a:fld>
            <a:endParaRPr kumimoji="1" lang="ja-JP" altLang="en-US"/>
          </a:p>
        </p:txBody>
      </p:sp>
    </p:spTree>
    <p:extLst>
      <p:ext uri="{BB962C8B-B14F-4D97-AF65-F5344CB8AC3E}">
        <p14:creationId xmlns:p14="http://schemas.microsoft.com/office/powerpoint/2010/main" val="2505661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C75D680-9C45-4B20-9D03-FF42E82B8369}" type="datetimeFigureOut">
              <a:rPr kumimoji="1" lang="ja-JP" altLang="en-US" smtClean="0"/>
              <a:t>2023/5/30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89DE34-C55D-46C8-A6C0-94D502093E6E}" type="slidenum">
              <a:rPr kumimoji="1" lang="ja-JP" altLang="en-US" smtClean="0"/>
              <a:t>‹#›</a:t>
            </a:fld>
            <a:endParaRPr kumimoji="1" lang="ja-JP" altLang="en-US"/>
          </a:p>
        </p:txBody>
      </p:sp>
    </p:spTree>
    <p:extLst>
      <p:ext uri="{BB962C8B-B14F-4D97-AF65-F5344CB8AC3E}">
        <p14:creationId xmlns:p14="http://schemas.microsoft.com/office/powerpoint/2010/main" val="2606405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C75D680-9C45-4B20-9D03-FF42E82B8369}" type="datetimeFigureOut">
              <a:rPr kumimoji="1" lang="ja-JP" altLang="en-US" smtClean="0"/>
              <a:t>2023/5/30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89DE34-C55D-46C8-A6C0-94D502093E6E}" type="slidenum">
              <a:rPr kumimoji="1" lang="ja-JP" altLang="en-US" smtClean="0"/>
              <a:t>‹#›</a:t>
            </a:fld>
            <a:endParaRPr kumimoji="1" lang="ja-JP" altLang="en-US"/>
          </a:p>
        </p:txBody>
      </p:sp>
    </p:spTree>
    <p:extLst>
      <p:ext uri="{BB962C8B-B14F-4D97-AF65-F5344CB8AC3E}">
        <p14:creationId xmlns:p14="http://schemas.microsoft.com/office/powerpoint/2010/main" val="1094164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C75D680-9C45-4B20-9D03-FF42E82B8369}" type="datetimeFigureOut">
              <a:rPr kumimoji="1" lang="ja-JP" altLang="en-US" smtClean="0"/>
              <a:t>2023/5/30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89DE34-C55D-46C8-A6C0-94D502093E6E}" type="slidenum">
              <a:rPr kumimoji="1" lang="ja-JP" altLang="en-US" smtClean="0"/>
              <a:t>‹#›</a:t>
            </a:fld>
            <a:endParaRPr kumimoji="1" lang="ja-JP" altLang="en-US"/>
          </a:p>
        </p:txBody>
      </p:sp>
    </p:spTree>
    <p:extLst>
      <p:ext uri="{BB962C8B-B14F-4D97-AF65-F5344CB8AC3E}">
        <p14:creationId xmlns:p14="http://schemas.microsoft.com/office/powerpoint/2010/main" val="2538673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75D680-9C45-4B20-9D03-FF42E82B8369}" type="datetimeFigureOut">
              <a:rPr kumimoji="1" lang="ja-JP" altLang="en-US" smtClean="0"/>
              <a:t>2023/5/30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89DE34-C55D-46C8-A6C0-94D502093E6E}" type="slidenum">
              <a:rPr kumimoji="1" lang="ja-JP" altLang="en-US" smtClean="0"/>
              <a:t>‹#›</a:t>
            </a:fld>
            <a:endParaRPr kumimoji="1" lang="ja-JP" altLang="en-US"/>
          </a:p>
        </p:txBody>
      </p:sp>
    </p:spTree>
    <p:extLst>
      <p:ext uri="{BB962C8B-B14F-4D97-AF65-F5344CB8AC3E}">
        <p14:creationId xmlns:p14="http://schemas.microsoft.com/office/powerpoint/2010/main" val="2995196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4C75D680-9C45-4B20-9D03-FF42E82B8369}" type="datetimeFigureOut">
              <a:rPr kumimoji="1" lang="ja-JP" altLang="en-US" smtClean="0"/>
              <a:t>2023/5/30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89DE34-C55D-46C8-A6C0-94D502093E6E}" type="slidenum">
              <a:rPr kumimoji="1" lang="ja-JP" altLang="en-US" smtClean="0"/>
              <a:t>‹#›</a:t>
            </a:fld>
            <a:endParaRPr kumimoji="1" lang="ja-JP" altLang="en-US"/>
          </a:p>
        </p:txBody>
      </p:sp>
    </p:spTree>
    <p:extLst>
      <p:ext uri="{BB962C8B-B14F-4D97-AF65-F5344CB8AC3E}">
        <p14:creationId xmlns:p14="http://schemas.microsoft.com/office/powerpoint/2010/main" val="3073805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4C75D680-9C45-4B20-9D03-FF42E82B8369}" type="datetimeFigureOut">
              <a:rPr kumimoji="1" lang="ja-JP" altLang="en-US" smtClean="0"/>
              <a:t>2023/5/30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B89DE34-C55D-46C8-A6C0-94D502093E6E}" type="slidenum">
              <a:rPr kumimoji="1" lang="ja-JP" altLang="en-US" smtClean="0"/>
              <a:t>‹#›</a:t>
            </a:fld>
            <a:endParaRPr kumimoji="1" lang="ja-JP" altLang="en-US"/>
          </a:p>
        </p:txBody>
      </p:sp>
    </p:spTree>
    <p:extLst>
      <p:ext uri="{BB962C8B-B14F-4D97-AF65-F5344CB8AC3E}">
        <p14:creationId xmlns:p14="http://schemas.microsoft.com/office/powerpoint/2010/main" val="1804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4C75D680-9C45-4B20-9D03-FF42E82B8369}" type="datetimeFigureOut">
              <a:rPr kumimoji="1" lang="ja-JP" altLang="en-US" smtClean="0"/>
              <a:t>2023/5/30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B89DE34-C55D-46C8-A6C0-94D502093E6E}" type="slidenum">
              <a:rPr kumimoji="1" lang="ja-JP" altLang="en-US" smtClean="0"/>
              <a:t>‹#›</a:t>
            </a:fld>
            <a:endParaRPr kumimoji="1" lang="ja-JP" altLang="en-US"/>
          </a:p>
        </p:txBody>
      </p:sp>
    </p:spTree>
    <p:extLst>
      <p:ext uri="{BB962C8B-B14F-4D97-AF65-F5344CB8AC3E}">
        <p14:creationId xmlns:p14="http://schemas.microsoft.com/office/powerpoint/2010/main" val="3231446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75D680-9C45-4B20-9D03-FF42E82B8369}" type="datetimeFigureOut">
              <a:rPr kumimoji="1" lang="ja-JP" altLang="en-US" smtClean="0"/>
              <a:t>2023/5/30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B89DE34-C55D-46C8-A6C0-94D502093E6E}" type="slidenum">
              <a:rPr kumimoji="1" lang="ja-JP" altLang="en-US" smtClean="0"/>
              <a:t>‹#›</a:t>
            </a:fld>
            <a:endParaRPr kumimoji="1" lang="ja-JP" altLang="en-US"/>
          </a:p>
        </p:txBody>
      </p:sp>
    </p:spTree>
    <p:extLst>
      <p:ext uri="{BB962C8B-B14F-4D97-AF65-F5344CB8AC3E}">
        <p14:creationId xmlns:p14="http://schemas.microsoft.com/office/powerpoint/2010/main" val="3641843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75D680-9C45-4B20-9D03-FF42E82B8369}" type="datetimeFigureOut">
              <a:rPr kumimoji="1" lang="ja-JP" altLang="en-US" smtClean="0"/>
              <a:t>2023/5/30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89DE34-C55D-46C8-A6C0-94D502093E6E}" type="slidenum">
              <a:rPr kumimoji="1" lang="ja-JP" altLang="en-US" smtClean="0"/>
              <a:t>‹#›</a:t>
            </a:fld>
            <a:endParaRPr kumimoji="1" lang="ja-JP" altLang="en-US"/>
          </a:p>
        </p:txBody>
      </p:sp>
    </p:spTree>
    <p:extLst>
      <p:ext uri="{BB962C8B-B14F-4D97-AF65-F5344CB8AC3E}">
        <p14:creationId xmlns:p14="http://schemas.microsoft.com/office/powerpoint/2010/main" val="425632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75D680-9C45-4B20-9D03-FF42E82B8369}" type="datetimeFigureOut">
              <a:rPr kumimoji="1" lang="ja-JP" altLang="en-US" smtClean="0"/>
              <a:t>2023/5/30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89DE34-C55D-46C8-A6C0-94D502093E6E}" type="slidenum">
              <a:rPr kumimoji="1" lang="ja-JP" altLang="en-US" smtClean="0"/>
              <a:t>‹#›</a:t>
            </a:fld>
            <a:endParaRPr kumimoji="1" lang="ja-JP" altLang="en-US"/>
          </a:p>
        </p:txBody>
      </p:sp>
    </p:spTree>
    <p:extLst>
      <p:ext uri="{BB962C8B-B14F-4D97-AF65-F5344CB8AC3E}">
        <p14:creationId xmlns:p14="http://schemas.microsoft.com/office/powerpoint/2010/main" val="2867394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75D680-9C45-4B20-9D03-FF42E82B8369}" type="datetimeFigureOut">
              <a:rPr kumimoji="1" lang="ja-JP" altLang="en-US" smtClean="0"/>
              <a:t>2023/5/30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B89DE34-C55D-46C8-A6C0-94D502093E6E}" type="slidenum">
              <a:rPr kumimoji="1" lang="ja-JP" altLang="en-US" smtClean="0"/>
              <a:t>‹#›</a:t>
            </a:fld>
            <a:endParaRPr kumimoji="1" lang="ja-JP" altLang="en-US"/>
          </a:p>
        </p:txBody>
      </p:sp>
    </p:spTree>
    <p:extLst>
      <p:ext uri="{BB962C8B-B14F-4D97-AF65-F5344CB8AC3E}">
        <p14:creationId xmlns:p14="http://schemas.microsoft.com/office/powerpoint/2010/main" val="135015732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5.png"/><Relationship Id="rId7"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4.jpe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E927F1C-5F8D-4B17-8B9D-21D223D095EE}"/>
              </a:ext>
            </a:extLst>
          </p:cNvPr>
          <p:cNvSpPr/>
          <p:nvPr/>
        </p:nvSpPr>
        <p:spPr>
          <a:xfrm>
            <a:off x="14041" y="4133409"/>
            <a:ext cx="6828424" cy="444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 name="グループ化 14">
            <a:extLst>
              <a:ext uri="{FF2B5EF4-FFF2-40B4-BE49-F238E27FC236}">
                <a16:creationId xmlns:a16="http://schemas.microsoft.com/office/drawing/2014/main" id="{48423854-3BDB-42C4-96FB-976C1B6A0133}"/>
              </a:ext>
            </a:extLst>
          </p:cNvPr>
          <p:cNvGrpSpPr/>
          <p:nvPr/>
        </p:nvGrpSpPr>
        <p:grpSpPr>
          <a:xfrm>
            <a:off x="91466" y="2357022"/>
            <a:ext cx="1996965" cy="529940"/>
            <a:chOff x="748595" y="2962493"/>
            <a:chExt cx="1996965" cy="529940"/>
          </a:xfrm>
        </p:grpSpPr>
        <p:pic>
          <p:nvPicPr>
            <p:cNvPr id="13" name="図 12">
              <a:extLst>
                <a:ext uri="{FF2B5EF4-FFF2-40B4-BE49-F238E27FC236}">
                  <a16:creationId xmlns:a16="http://schemas.microsoft.com/office/drawing/2014/main" id="{F74FDD9D-97B8-46F3-8222-87A5F3239537}"/>
                </a:ext>
              </a:extLst>
            </p:cNvPr>
            <p:cNvPicPr>
              <a:picLocks noChangeAspect="1"/>
            </p:cNvPicPr>
            <p:nvPr/>
          </p:nvPicPr>
          <p:blipFill>
            <a:blip r:embed="rId3"/>
            <a:stretch>
              <a:fillRect/>
            </a:stretch>
          </p:blipFill>
          <p:spPr>
            <a:xfrm>
              <a:off x="748595" y="2962493"/>
              <a:ext cx="1996960" cy="529940"/>
            </a:xfrm>
            <a:prstGeom prst="rect">
              <a:avLst/>
            </a:prstGeom>
          </p:spPr>
        </p:pic>
        <p:pic>
          <p:nvPicPr>
            <p:cNvPr id="35" name="図 34">
              <a:extLst>
                <a:ext uri="{FF2B5EF4-FFF2-40B4-BE49-F238E27FC236}">
                  <a16:creationId xmlns:a16="http://schemas.microsoft.com/office/drawing/2014/main" id="{4A80341F-8700-405D-ADD8-521536661FF1}"/>
                </a:ext>
              </a:extLst>
            </p:cNvPr>
            <p:cNvPicPr>
              <a:picLocks noChangeAspect="1"/>
            </p:cNvPicPr>
            <p:nvPr/>
          </p:nvPicPr>
          <p:blipFill>
            <a:blip r:embed="rId4"/>
            <a:stretch>
              <a:fillRect/>
            </a:stretch>
          </p:blipFill>
          <p:spPr>
            <a:xfrm>
              <a:off x="748600" y="3018242"/>
              <a:ext cx="1996960" cy="415772"/>
            </a:xfrm>
            <a:prstGeom prst="rect">
              <a:avLst/>
            </a:prstGeom>
            <a:solidFill>
              <a:schemeClr val="tx1"/>
            </a:solidFill>
          </p:spPr>
        </p:pic>
      </p:grpSp>
      <p:cxnSp>
        <p:nvCxnSpPr>
          <p:cNvPr id="58" name="直線コネクタ 57">
            <a:extLst>
              <a:ext uri="{FF2B5EF4-FFF2-40B4-BE49-F238E27FC236}">
                <a16:creationId xmlns:a16="http://schemas.microsoft.com/office/drawing/2014/main" id="{DCA59B2E-1B5E-4172-9C1E-5A905DDC24E0}"/>
              </a:ext>
            </a:extLst>
          </p:cNvPr>
          <p:cNvCxnSpPr>
            <a:cxnSpLocks/>
          </p:cNvCxnSpPr>
          <p:nvPr/>
        </p:nvCxnSpPr>
        <p:spPr>
          <a:xfrm>
            <a:off x="258671" y="9157284"/>
            <a:ext cx="637529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2" name="図 1">
            <a:extLst>
              <a:ext uri="{FF2B5EF4-FFF2-40B4-BE49-F238E27FC236}">
                <a16:creationId xmlns:a16="http://schemas.microsoft.com/office/drawing/2014/main" id="{C64E08FC-DCE8-4808-B4F4-4FFED1421BD5}"/>
              </a:ext>
            </a:extLst>
          </p:cNvPr>
          <p:cNvPicPr>
            <a:picLocks noChangeAspect="1"/>
          </p:cNvPicPr>
          <p:nvPr/>
        </p:nvPicPr>
        <p:blipFill>
          <a:blip r:embed="rId5"/>
          <a:stretch>
            <a:fillRect/>
          </a:stretch>
        </p:blipFill>
        <p:spPr>
          <a:xfrm>
            <a:off x="6305265" y="28336"/>
            <a:ext cx="523552" cy="553303"/>
          </a:xfrm>
          <a:prstGeom prst="rect">
            <a:avLst/>
          </a:prstGeom>
        </p:spPr>
      </p:pic>
      <p:sp>
        <p:nvSpPr>
          <p:cNvPr id="53" name="テキスト ボックス 52">
            <a:extLst>
              <a:ext uri="{FF2B5EF4-FFF2-40B4-BE49-F238E27FC236}">
                <a16:creationId xmlns:a16="http://schemas.microsoft.com/office/drawing/2014/main" id="{8C486F92-6F08-4AAB-B292-70DBB3DFA70F}"/>
              </a:ext>
            </a:extLst>
          </p:cNvPr>
          <p:cNvSpPr txBox="1"/>
          <p:nvPr/>
        </p:nvSpPr>
        <p:spPr>
          <a:xfrm>
            <a:off x="29574" y="2958503"/>
            <a:ext cx="6858000" cy="584775"/>
          </a:xfrm>
          <a:prstGeom prst="rect">
            <a:avLst/>
          </a:prstGeom>
          <a:noFill/>
        </p:spPr>
        <p:txBody>
          <a:bodyPr wrap="square" rtlCol="0">
            <a:spAutoFit/>
          </a:bodyPr>
          <a:lstStyle/>
          <a:p>
            <a:r>
              <a:rPr kumimoji="1" lang="en-US" altLang="ja-JP" sz="1600" b="1" err="1">
                <a:latin typeface="+mn-ea"/>
                <a:cs typeface="Meiryo UI" panose="020B0604030504040204" pitchFamily="50" charset="-128"/>
              </a:rPr>
              <a:t>Findy</a:t>
            </a:r>
            <a:r>
              <a:rPr kumimoji="1" lang="ja-JP" altLang="en-US" sz="1600" b="1">
                <a:latin typeface="+mn-ea"/>
                <a:cs typeface="Meiryo UI" panose="020B0604030504040204" pitchFamily="50" charset="-128"/>
              </a:rPr>
              <a:t>転職とは</a:t>
            </a:r>
            <a:r>
              <a:rPr kumimoji="1" lang="en-US" altLang="ja-JP" sz="1600" b="1">
                <a:latin typeface="+mn-ea"/>
                <a:cs typeface="Meiryo UI" panose="020B0604030504040204" pitchFamily="50" charset="-128"/>
              </a:rPr>
              <a:t>AI</a:t>
            </a:r>
            <a:r>
              <a:rPr kumimoji="1" lang="ja-JP" altLang="en-US" sz="1600" b="1">
                <a:latin typeface="+mn-ea"/>
                <a:cs typeface="Meiryo UI" panose="020B0604030504040204" pitchFamily="50" charset="-128"/>
              </a:rPr>
              <a:t>によるスキル判定で自社にぴったりなエンジニアとのマッチングが可能なスカウト型リクルーティングサービスです</a:t>
            </a:r>
            <a:endParaRPr kumimoji="1" lang="en-US" altLang="ja-JP" sz="1600" b="1">
              <a:latin typeface="+mn-ea"/>
              <a:cs typeface="Meiryo UI" panose="020B0604030504040204" pitchFamily="50" charset="-128"/>
            </a:endParaRPr>
          </a:p>
        </p:txBody>
      </p:sp>
      <p:sp>
        <p:nvSpPr>
          <p:cNvPr id="65" name="テキスト ボックス 64">
            <a:extLst>
              <a:ext uri="{FF2B5EF4-FFF2-40B4-BE49-F238E27FC236}">
                <a16:creationId xmlns:a16="http://schemas.microsoft.com/office/drawing/2014/main" id="{DFE4823C-E89B-40C9-BC16-05AFD30E21D2}"/>
              </a:ext>
            </a:extLst>
          </p:cNvPr>
          <p:cNvSpPr txBox="1"/>
          <p:nvPr/>
        </p:nvSpPr>
        <p:spPr>
          <a:xfrm>
            <a:off x="1053456" y="8695696"/>
            <a:ext cx="4844784" cy="338554"/>
          </a:xfrm>
          <a:prstGeom prst="rect">
            <a:avLst/>
          </a:prstGeom>
          <a:noFill/>
        </p:spPr>
        <p:txBody>
          <a:bodyPr wrap="square" rtlCol="0">
            <a:spAutoFit/>
          </a:bodyPr>
          <a:lstStyle/>
          <a:p>
            <a:r>
              <a:rPr kumimoji="1" lang="ja-JP" altLang="en-US" sz="1600" b="1" spc="-150">
                <a:effectLst>
                  <a:outerShdw blurRad="38100" dist="38100" dir="2700000" algn="tl">
                    <a:srgbClr val="000000">
                      <a:alpha val="43137"/>
                    </a:srgbClr>
                  </a:outerShdw>
                </a:effectLst>
                <a:latin typeface="+mn-ea"/>
              </a:rPr>
              <a:t>料金プラン・職種分布・導入事例は裏面をご覧ください</a:t>
            </a:r>
          </a:p>
        </p:txBody>
      </p:sp>
      <p:sp>
        <p:nvSpPr>
          <p:cNvPr id="5" name="矢印: 右カーブ 4">
            <a:extLst>
              <a:ext uri="{FF2B5EF4-FFF2-40B4-BE49-F238E27FC236}">
                <a16:creationId xmlns:a16="http://schemas.microsoft.com/office/drawing/2014/main" id="{988173C7-8260-43A4-8571-A74C1ED99F2B}"/>
              </a:ext>
            </a:extLst>
          </p:cNvPr>
          <p:cNvSpPr/>
          <p:nvPr/>
        </p:nvSpPr>
        <p:spPr>
          <a:xfrm>
            <a:off x="612447" y="8649902"/>
            <a:ext cx="273033" cy="44492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矢印: 左カーブ 5">
            <a:extLst>
              <a:ext uri="{FF2B5EF4-FFF2-40B4-BE49-F238E27FC236}">
                <a16:creationId xmlns:a16="http://schemas.microsoft.com/office/drawing/2014/main" id="{ABD25EF4-D8E3-42A6-BDE7-85B47581A7F0}"/>
              </a:ext>
            </a:extLst>
          </p:cNvPr>
          <p:cNvSpPr/>
          <p:nvPr/>
        </p:nvSpPr>
        <p:spPr>
          <a:xfrm>
            <a:off x="5928441" y="8640794"/>
            <a:ext cx="273033" cy="44492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32" name="Picture 345" descr="JAML_CBsym_hp1j_l">
            <a:extLst>
              <a:ext uri="{FF2B5EF4-FFF2-40B4-BE49-F238E27FC236}">
                <a16:creationId xmlns:a16="http://schemas.microsoft.com/office/drawing/2014/main" id="{33D80413-2C21-41F8-823A-8F5258F6920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7546" y="9283689"/>
            <a:ext cx="3097213"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テキスト ボックス 33">
            <a:extLst>
              <a:ext uri="{FF2B5EF4-FFF2-40B4-BE49-F238E27FC236}">
                <a16:creationId xmlns:a16="http://schemas.microsoft.com/office/drawing/2014/main" id="{13E88CBE-9947-43D4-B04B-AEE15F14924E}"/>
              </a:ext>
            </a:extLst>
          </p:cNvPr>
          <p:cNvSpPr txBox="1"/>
          <p:nvPr/>
        </p:nvSpPr>
        <p:spPr>
          <a:xfrm>
            <a:off x="-2" y="289149"/>
            <a:ext cx="6858000" cy="1207895"/>
          </a:xfrm>
          <a:prstGeom prst="rect">
            <a:avLst/>
          </a:prstGeom>
          <a:noFill/>
        </p:spPr>
        <p:txBody>
          <a:bodyPr wrap="square" rtlCol="0">
            <a:spAutoFit/>
          </a:bodyPr>
          <a:lstStyle/>
          <a:p>
            <a:pPr algn="ctr">
              <a:lnSpc>
                <a:spcPct val="120000"/>
              </a:lnSpc>
            </a:pPr>
            <a:r>
              <a:rPr kumimoji="1" lang="ja-JP" altLang="en-US" sz="3200" b="1" u="sng">
                <a:solidFill>
                  <a:schemeClr val="accent1">
                    <a:lumMod val="7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ハイスキルなエンジニアと出会える</a:t>
            </a:r>
            <a:endParaRPr kumimoji="1" lang="en-US" altLang="ja-JP" sz="3200" b="1" u="sng">
              <a:solidFill>
                <a:schemeClr val="accent1">
                  <a:lumMod val="7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ct val="120000"/>
              </a:lnSpc>
            </a:pPr>
            <a:r>
              <a:rPr kumimoji="1" lang="ja-JP" altLang="en-US" sz="3200" b="1" u="sng">
                <a:solidFill>
                  <a:schemeClr val="accent1">
                    <a:lumMod val="7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新時代の採用サービス</a:t>
            </a:r>
            <a:endParaRPr kumimoji="1" lang="en-US" altLang="ja-JP" sz="3200" b="1" u="sng">
              <a:solidFill>
                <a:schemeClr val="accent1">
                  <a:lumMod val="7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a:extLst>
              <a:ext uri="{FF2B5EF4-FFF2-40B4-BE49-F238E27FC236}">
                <a16:creationId xmlns:a16="http://schemas.microsoft.com/office/drawing/2014/main" id="{5F54EE4C-F8C0-4F33-BB7F-840FE9B8DD47}"/>
              </a:ext>
            </a:extLst>
          </p:cNvPr>
          <p:cNvGrpSpPr/>
          <p:nvPr/>
        </p:nvGrpSpPr>
        <p:grpSpPr>
          <a:xfrm>
            <a:off x="1520511" y="1482374"/>
            <a:ext cx="4238938" cy="646331"/>
            <a:chOff x="1547807" y="1455078"/>
            <a:chExt cx="4238938" cy="646331"/>
          </a:xfrm>
        </p:grpSpPr>
        <p:sp>
          <p:nvSpPr>
            <p:cNvPr id="51" name="テキスト ボックス 50">
              <a:extLst>
                <a:ext uri="{FF2B5EF4-FFF2-40B4-BE49-F238E27FC236}">
                  <a16:creationId xmlns:a16="http://schemas.microsoft.com/office/drawing/2014/main" id="{2CE5F695-9382-48C9-BA80-379B4B803F99}"/>
                </a:ext>
              </a:extLst>
            </p:cNvPr>
            <p:cNvSpPr txBox="1"/>
            <p:nvPr/>
          </p:nvSpPr>
          <p:spPr>
            <a:xfrm>
              <a:off x="3518906" y="1455078"/>
              <a:ext cx="2267839" cy="646331"/>
            </a:xfrm>
            <a:prstGeom prst="rect">
              <a:avLst/>
            </a:prstGeom>
            <a:solidFill>
              <a:schemeClr val="bg1"/>
            </a:solidFill>
          </p:spPr>
          <p:txBody>
            <a:bodyPr wrap="square" rtlCol="0">
              <a:spAutoFit/>
            </a:bodyPr>
            <a:lstStyle/>
            <a:p>
              <a:r>
                <a:rPr lang="ja-JP" altLang="en-US" sz="3600" b="1">
                  <a:solidFill>
                    <a:schemeClr val="accent1">
                      <a:lumMod val="7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のご案内</a:t>
              </a:r>
              <a:endParaRPr lang="en-US" altLang="ja-JP" sz="3600" b="1">
                <a:solidFill>
                  <a:schemeClr val="accent1">
                    <a:lumMod val="75000"/>
                  </a:schemeClr>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descr="挿絵 が含まれている画像&#10;&#10;自動的に生成された説明">
              <a:extLst>
                <a:ext uri="{FF2B5EF4-FFF2-40B4-BE49-F238E27FC236}">
                  <a16:creationId xmlns:a16="http://schemas.microsoft.com/office/drawing/2014/main" id="{163C36FB-8CBA-40E6-8288-63DFF9AEA0A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47807" y="1510293"/>
              <a:ext cx="2018867" cy="584775"/>
            </a:xfrm>
            <a:prstGeom prst="rect">
              <a:avLst/>
            </a:prstGeom>
          </p:spPr>
        </p:pic>
      </p:grpSp>
      <p:pic>
        <p:nvPicPr>
          <p:cNvPr id="11" name="図 10">
            <a:extLst>
              <a:ext uri="{FF2B5EF4-FFF2-40B4-BE49-F238E27FC236}">
                <a16:creationId xmlns:a16="http://schemas.microsoft.com/office/drawing/2014/main" id="{87B9EC4F-46E5-4093-B6C5-3B90286FB91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317" y="3510027"/>
            <a:ext cx="2919434" cy="614367"/>
          </a:xfrm>
          <a:prstGeom prst="rect">
            <a:avLst/>
          </a:prstGeom>
        </p:spPr>
      </p:pic>
      <p:grpSp>
        <p:nvGrpSpPr>
          <p:cNvPr id="7" name="グループ化 6">
            <a:extLst>
              <a:ext uri="{FF2B5EF4-FFF2-40B4-BE49-F238E27FC236}">
                <a16:creationId xmlns:a16="http://schemas.microsoft.com/office/drawing/2014/main" id="{374BECA4-E22F-40B0-99BD-9CAD67621EF6}"/>
              </a:ext>
            </a:extLst>
          </p:cNvPr>
          <p:cNvGrpSpPr/>
          <p:nvPr/>
        </p:nvGrpSpPr>
        <p:grpSpPr>
          <a:xfrm>
            <a:off x="99997" y="4177433"/>
            <a:ext cx="6662382" cy="4282198"/>
            <a:chOff x="91288" y="4177433"/>
            <a:chExt cx="6662382" cy="4282198"/>
          </a:xfrm>
        </p:grpSpPr>
        <p:pic>
          <p:nvPicPr>
            <p:cNvPr id="16" name="図 15">
              <a:extLst>
                <a:ext uri="{FF2B5EF4-FFF2-40B4-BE49-F238E27FC236}">
                  <a16:creationId xmlns:a16="http://schemas.microsoft.com/office/drawing/2014/main" id="{580B3544-8C7C-4CC3-BA16-1E43A9F6559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1716" y="4177433"/>
              <a:ext cx="6651954" cy="1956235"/>
            </a:xfrm>
            <a:prstGeom prst="rect">
              <a:avLst/>
            </a:prstGeom>
          </p:spPr>
        </p:pic>
        <p:pic>
          <p:nvPicPr>
            <p:cNvPr id="20" name="図 19">
              <a:extLst>
                <a:ext uri="{FF2B5EF4-FFF2-40B4-BE49-F238E27FC236}">
                  <a16:creationId xmlns:a16="http://schemas.microsoft.com/office/drawing/2014/main" id="{F67EC97F-FF79-4E84-A939-DEFC4A80818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1288" y="6187147"/>
              <a:ext cx="6649790" cy="2272484"/>
            </a:xfrm>
            <a:prstGeom prst="rect">
              <a:avLst/>
            </a:prstGeom>
          </p:spPr>
        </p:pic>
      </p:grpSp>
    </p:spTree>
    <p:extLst>
      <p:ext uri="{BB962C8B-B14F-4D97-AF65-F5344CB8AC3E}">
        <p14:creationId xmlns:p14="http://schemas.microsoft.com/office/powerpoint/2010/main" val="3381206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A881E148-0397-4501-8ED8-8AB6A3D53FB8}"/>
              </a:ext>
            </a:extLst>
          </p:cNvPr>
          <p:cNvSpPr/>
          <p:nvPr/>
        </p:nvSpPr>
        <p:spPr>
          <a:xfrm>
            <a:off x="11397" y="827454"/>
            <a:ext cx="6847414" cy="819013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a:extLst>
              <a:ext uri="{FF2B5EF4-FFF2-40B4-BE49-F238E27FC236}">
                <a16:creationId xmlns:a16="http://schemas.microsoft.com/office/drawing/2014/main" id="{D6C883DB-FC41-46B6-AFCC-B84D8A3D0E49}"/>
              </a:ext>
            </a:extLst>
          </p:cNvPr>
          <p:cNvPicPr>
            <a:picLocks noChangeAspect="1"/>
          </p:cNvPicPr>
          <p:nvPr/>
        </p:nvPicPr>
        <p:blipFill>
          <a:blip r:embed="rId2"/>
          <a:stretch>
            <a:fillRect/>
          </a:stretch>
        </p:blipFill>
        <p:spPr>
          <a:xfrm>
            <a:off x="6175612" y="24450"/>
            <a:ext cx="639104" cy="656693"/>
          </a:xfrm>
          <a:prstGeom prst="rect">
            <a:avLst/>
          </a:prstGeom>
        </p:spPr>
      </p:pic>
      <p:pic>
        <p:nvPicPr>
          <p:cNvPr id="17" name="図 16" descr="挿絵 が含まれている画像&#10;&#10;自動的に生成された説明">
            <a:extLst>
              <a:ext uri="{FF2B5EF4-FFF2-40B4-BE49-F238E27FC236}">
                <a16:creationId xmlns:a16="http://schemas.microsoft.com/office/drawing/2014/main" id="{C4623AE6-9651-4994-8F12-8F89A35294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73" y="122873"/>
            <a:ext cx="1697112" cy="491577"/>
          </a:xfrm>
          <a:prstGeom prst="rect">
            <a:avLst/>
          </a:prstGeom>
        </p:spPr>
      </p:pic>
      <p:pic>
        <p:nvPicPr>
          <p:cNvPr id="32" name="図 31">
            <a:extLst>
              <a:ext uri="{FF2B5EF4-FFF2-40B4-BE49-F238E27FC236}">
                <a16:creationId xmlns:a16="http://schemas.microsoft.com/office/drawing/2014/main" id="{572827F2-9A9E-49D1-8AE1-B43D2FA183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387" y="844868"/>
            <a:ext cx="2819421" cy="366715"/>
          </a:xfrm>
          <a:prstGeom prst="rect">
            <a:avLst/>
          </a:prstGeom>
        </p:spPr>
      </p:pic>
      <p:sp>
        <p:nvSpPr>
          <p:cNvPr id="4" name="正方形/長方形 3">
            <a:extLst>
              <a:ext uri="{FF2B5EF4-FFF2-40B4-BE49-F238E27FC236}">
                <a16:creationId xmlns:a16="http://schemas.microsoft.com/office/drawing/2014/main" id="{AAE6F4FD-1A40-463A-ACF3-9A25719CFFB0}"/>
              </a:ext>
            </a:extLst>
          </p:cNvPr>
          <p:cNvSpPr/>
          <p:nvPr/>
        </p:nvSpPr>
        <p:spPr>
          <a:xfrm>
            <a:off x="20243" y="4546174"/>
            <a:ext cx="2929006" cy="3737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E690FC8A-D66D-4A1B-8CA2-1479A2513EEF}"/>
              </a:ext>
            </a:extLst>
          </p:cNvPr>
          <p:cNvSpPr txBox="1"/>
          <p:nvPr/>
        </p:nvSpPr>
        <p:spPr>
          <a:xfrm>
            <a:off x="5123" y="4524219"/>
            <a:ext cx="2929007" cy="461665"/>
          </a:xfrm>
          <a:prstGeom prst="rect">
            <a:avLst/>
          </a:prstGeom>
          <a:noFill/>
        </p:spPr>
        <p:txBody>
          <a:bodyPr wrap="none" rtlCol="0">
            <a:spAutoFit/>
          </a:bodyPr>
          <a:lstStyle/>
          <a:p>
            <a:r>
              <a:rPr kumimoji="1" lang="en-US" altLang="ja-JP" sz="2400" b="1" err="1">
                <a:solidFill>
                  <a:schemeClr val="accent1"/>
                </a:solidFill>
              </a:rPr>
              <a:t>Findy</a:t>
            </a:r>
            <a:r>
              <a:rPr kumimoji="1" lang="ja-JP" altLang="en-US" sz="2000" b="1">
                <a:solidFill>
                  <a:schemeClr val="accent1"/>
                </a:solidFill>
              </a:rPr>
              <a:t>転職　料金プラン</a:t>
            </a:r>
          </a:p>
        </p:txBody>
      </p:sp>
      <p:grpSp>
        <p:nvGrpSpPr>
          <p:cNvPr id="13" name="グループ化 12">
            <a:extLst>
              <a:ext uri="{FF2B5EF4-FFF2-40B4-BE49-F238E27FC236}">
                <a16:creationId xmlns:a16="http://schemas.microsoft.com/office/drawing/2014/main" id="{DD962139-79AC-4ACD-999F-48244A247973}"/>
              </a:ext>
            </a:extLst>
          </p:cNvPr>
          <p:cNvGrpSpPr/>
          <p:nvPr/>
        </p:nvGrpSpPr>
        <p:grpSpPr>
          <a:xfrm>
            <a:off x="577896" y="9201067"/>
            <a:ext cx="5519955" cy="752186"/>
            <a:chOff x="1828800" y="9294813"/>
            <a:chExt cx="5519955" cy="752186"/>
          </a:xfrm>
        </p:grpSpPr>
        <p:pic>
          <p:nvPicPr>
            <p:cNvPr id="14" name="Picture 345" descr="JAML_CBsym_hp1j_l">
              <a:extLst>
                <a:ext uri="{FF2B5EF4-FFF2-40B4-BE49-F238E27FC236}">
                  <a16:creationId xmlns:a16="http://schemas.microsoft.com/office/drawing/2014/main" id="{64111326-CEB0-4EB4-B526-FB6F71BB290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9294813"/>
              <a:ext cx="3097213"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テキスト ボックス 14">
              <a:extLst>
                <a:ext uri="{FF2B5EF4-FFF2-40B4-BE49-F238E27FC236}">
                  <a16:creationId xmlns:a16="http://schemas.microsoft.com/office/drawing/2014/main" id="{492CA6FB-D7C3-49A5-A162-01995900CBBE}"/>
                </a:ext>
              </a:extLst>
            </p:cNvPr>
            <p:cNvSpPr txBox="1"/>
            <p:nvPr/>
          </p:nvSpPr>
          <p:spPr>
            <a:xfrm>
              <a:off x="5376740" y="9308335"/>
              <a:ext cx="1972015" cy="738664"/>
            </a:xfrm>
            <a:prstGeom prst="rect">
              <a:avLst/>
            </a:prstGeom>
            <a:noFill/>
          </p:spPr>
          <p:txBody>
            <a:bodyPr wrap="none" lIns="91440" tIns="45720" rIns="91440" bIns="45720" anchor="t">
              <a:spAutoFit/>
            </a:bodyPr>
            <a:lstStyle/>
            <a:p>
              <a:pPr eaLnBrk="1" hangingPunct="1">
                <a:defRPr/>
              </a:pPr>
              <a:r>
                <a:rPr lang="en-US" altLang="ja-JP" sz="1050" u="none">
                  <a:ea typeface="游ゴシック"/>
                </a:rPr>
                <a:t>【</a:t>
              </a:r>
              <a:r>
                <a:rPr lang="ja-JP" altLang="en-US" sz="1050" u="none">
                  <a:ea typeface="游ゴシック"/>
                </a:rPr>
                <a:t>お問い合せ先</a:t>
              </a:r>
              <a:r>
                <a:rPr lang="en-US" altLang="ja-JP" sz="1050" u="none">
                  <a:ea typeface="游ゴシック"/>
                </a:rPr>
                <a:t>】</a:t>
              </a:r>
            </a:p>
            <a:p>
              <a:pPr>
                <a:defRPr/>
              </a:pPr>
              <a:r>
                <a:rPr lang="ja-JP" altLang="en-US" sz="1050" u="none">
                  <a:ea typeface="游ゴシック"/>
                </a:rPr>
                <a:t>　</a:t>
              </a:r>
              <a:r>
                <a:rPr lang="ja-JP" altLang="en-US" sz="1050">
                  <a:ea typeface="游ゴシック"/>
                </a:rPr>
                <a:t>ICTソリューション部　窪田</a:t>
              </a:r>
              <a:endParaRPr lang="en-US" altLang="ja-JP" sz="1050" u="none">
                <a:ea typeface="游ゴシック"/>
              </a:endParaRPr>
            </a:p>
            <a:p>
              <a:pPr eaLnBrk="1" hangingPunct="1">
                <a:defRPr/>
              </a:pPr>
              <a:r>
                <a:rPr lang="ja-JP" altLang="en-US" sz="1050" u="none">
                  <a:ea typeface="游ゴシック"/>
                </a:rPr>
                <a:t>　</a:t>
              </a:r>
              <a:r>
                <a:rPr lang="en-US" altLang="ja-JP" sz="1050" u="none">
                  <a:ea typeface="游ゴシック"/>
                </a:rPr>
                <a:t>TEL:</a:t>
              </a:r>
              <a:r>
                <a:rPr lang="en-US" altLang="ja-JP" sz="1050">
                  <a:ea typeface="游ゴシック"/>
                </a:rPr>
                <a:t>090-4600-4629</a:t>
              </a:r>
              <a:r>
                <a:rPr lang="ja-JP" altLang="en-US" sz="1050" u="none">
                  <a:ea typeface="游ゴシック"/>
                </a:rPr>
                <a:t>　　</a:t>
              </a:r>
              <a:endParaRPr lang="en-US" altLang="ja-JP" sz="1050">
                <a:ea typeface="游ゴシック"/>
                <a:cs typeface="Calibri"/>
              </a:endParaRPr>
            </a:p>
            <a:p>
              <a:pPr>
                <a:defRPr/>
              </a:pPr>
              <a:endParaRPr lang="ja-JP" altLang="en-US" sz="1050">
                <a:ea typeface="游ゴシック"/>
                <a:cs typeface="Calibri"/>
              </a:endParaRPr>
            </a:p>
          </p:txBody>
        </p:sp>
      </p:grpSp>
      <p:pic>
        <p:nvPicPr>
          <p:cNvPr id="2" name="Picture 5">
            <a:extLst>
              <a:ext uri="{FF2B5EF4-FFF2-40B4-BE49-F238E27FC236}">
                <a16:creationId xmlns:a16="http://schemas.microsoft.com/office/drawing/2014/main" id="{C00B8DBB-B803-018E-58C7-72F12717053E}"/>
              </a:ext>
            </a:extLst>
          </p:cNvPr>
          <p:cNvPicPr>
            <a:picLocks noChangeAspect="1"/>
          </p:cNvPicPr>
          <p:nvPr/>
        </p:nvPicPr>
        <p:blipFill>
          <a:blip r:embed="rId6"/>
          <a:stretch>
            <a:fillRect/>
          </a:stretch>
        </p:blipFill>
        <p:spPr>
          <a:xfrm>
            <a:off x="40823" y="4989980"/>
            <a:ext cx="6814453" cy="3872111"/>
          </a:xfrm>
          <a:prstGeom prst="rect">
            <a:avLst/>
          </a:prstGeom>
        </p:spPr>
      </p:pic>
      <p:pic>
        <p:nvPicPr>
          <p:cNvPr id="6" name="Picture 6">
            <a:extLst>
              <a:ext uri="{FF2B5EF4-FFF2-40B4-BE49-F238E27FC236}">
                <a16:creationId xmlns:a16="http://schemas.microsoft.com/office/drawing/2014/main" id="{A0D3DF8D-EF66-FC0F-55A8-41DB47A535A1}"/>
              </a:ext>
            </a:extLst>
          </p:cNvPr>
          <p:cNvPicPr>
            <a:picLocks noChangeAspect="1"/>
          </p:cNvPicPr>
          <p:nvPr/>
        </p:nvPicPr>
        <p:blipFill rotWithShape="1">
          <a:blip r:embed="rId7"/>
          <a:srcRect r="16981" b="-488"/>
          <a:stretch/>
        </p:blipFill>
        <p:spPr>
          <a:xfrm>
            <a:off x="3483429" y="2145358"/>
            <a:ext cx="3361838" cy="2251645"/>
          </a:xfrm>
          <a:prstGeom prst="rect">
            <a:avLst/>
          </a:prstGeom>
        </p:spPr>
      </p:pic>
      <p:sp>
        <p:nvSpPr>
          <p:cNvPr id="10" name="Rectangle 9">
            <a:extLst>
              <a:ext uri="{FF2B5EF4-FFF2-40B4-BE49-F238E27FC236}">
                <a16:creationId xmlns:a16="http://schemas.microsoft.com/office/drawing/2014/main" id="{C7716AAB-38E1-8CCE-F033-7BD73B7AAF6F}"/>
              </a:ext>
            </a:extLst>
          </p:cNvPr>
          <p:cNvSpPr/>
          <p:nvPr/>
        </p:nvSpPr>
        <p:spPr>
          <a:xfrm>
            <a:off x="3439885" y="1317172"/>
            <a:ext cx="3418113" cy="74022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a:solidFill>
                  <a:schemeClr val="accent1"/>
                </a:solidFill>
                <a:ea typeface="游ゴシック"/>
                <a:cs typeface="Calibri"/>
              </a:rPr>
              <a:t>スタートアップから大手企業まで、</a:t>
            </a:r>
            <a:r>
              <a:rPr lang="en-US" altLang="ja-JP" b="1">
                <a:solidFill>
                  <a:schemeClr val="accent1"/>
                </a:solidFill>
                <a:ea typeface="游ゴシック"/>
                <a:cs typeface="Calibri"/>
              </a:rPr>
              <a:t>700</a:t>
            </a:r>
            <a:r>
              <a:rPr lang="ja-JP" altLang="en-US" b="1">
                <a:solidFill>
                  <a:schemeClr val="accent1"/>
                </a:solidFill>
                <a:ea typeface="游ゴシック"/>
                <a:cs typeface="Calibri"/>
              </a:rPr>
              <a:t>社以上の取引実績</a:t>
            </a:r>
            <a:endParaRPr lang="en-US" b="1">
              <a:solidFill>
                <a:schemeClr val="accent1"/>
              </a:solidFill>
              <a:ea typeface="游ゴシック"/>
              <a:cs typeface="Calibri"/>
            </a:endParaRPr>
          </a:p>
        </p:txBody>
      </p:sp>
      <p:pic>
        <p:nvPicPr>
          <p:cNvPr id="11" name="Picture 15">
            <a:extLst>
              <a:ext uri="{FF2B5EF4-FFF2-40B4-BE49-F238E27FC236}">
                <a16:creationId xmlns:a16="http://schemas.microsoft.com/office/drawing/2014/main" id="{8FEE6567-71F1-6E11-39D6-473AF97BD830}"/>
              </a:ext>
            </a:extLst>
          </p:cNvPr>
          <p:cNvPicPr>
            <a:picLocks noChangeAspect="1"/>
          </p:cNvPicPr>
          <p:nvPr/>
        </p:nvPicPr>
        <p:blipFill>
          <a:blip r:embed="rId8"/>
          <a:stretch>
            <a:fillRect/>
          </a:stretch>
        </p:blipFill>
        <p:spPr>
          <a:xfrm>
            <a:off x="21771" y="2144420"/>
            <a:ext cx="3494314" cy="2242587"/>
          </a:xfrm>
          <a:prstGeom prst="rect">
            <a:avLst/>
          </a:prstGeom>
        </p:spPr>
      </p:pic>
      <p:sp>
        <p:nvSpPr>
          <p:cNvPr id="16" name="Rectangle 15">
            <a:extLst>
              <a:ext uri="{FF2B5EF4-FFF2-40B4-BE49-F238E27FC236}">
                <a16:creationId xmlns:a16="http://schemas.microsoft.com/office/drawing/2014/main" id="{E5C5D8C3-E297-7F50-DE77-BF77B0B54C67}"/>
              </a:ext>
            </a:extLst>
          </p:cNvPr>
          <p:cNvSpPr/>
          <p:nvPr/>
        </p:nvSpPr>
        <p:spPr>
          <a:xfrm>
            <a:off x="21770" y="1317172"/>
            <a:ext cx="3418113" cy="74022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400" b="1">
                <a:solidFill>
                  <a:schemeClr val="accent1"/>
                </a:solidFill>
                <a:ea typeface="游ゴシック"/>
                <a:cs typeface="Calibri"/>
              </a:rPr>
              <a:t>バックエンドやフロントエンド中心</a:t>
            </a:r>
            <a:endParaRPr lang="ja-JP" sz="1400" b="1">
              <a:solidFill>
                <a:schemeClr val="accent1"/>
              </a:solidFill>
              <a:ea typeface="游ゴシック"/>
              <a:cs typeface="Calibri"/>
            </a:endParaRPr>
          </a:p>
          <a:p>
            <a:pPr algn="ctr"/>
            <a:r>
              <a:rPr lang="ja-JP" altLang="en-US" sz="1400" b="1">
                <a:solidFill>
                  <a:schemeClr val="accent1"/>
                </a:solidFill>
                <a:ea typeface="游ゴシック"/>
                <a:cs typeface="Calibri"/>
              </a:rPr>
              <a:t>インフラ、モバイル、データ分析も</a:t>
            </a:r>
            <a:endParaRPr lang="ja-JP" sz="1400" b="1">
              <a:solidFill>
                <a:schemeClr val="accent1"/>
              </a:solidFill>
              <a:ea typeface="游ゴシック"/>
              <a:cs typeface="Calibri"/>
            </a:endParaRPr>
          </a:p>
        </p:txBody>
      </p:sp>
    </p:spTree>
    <p:extLst>
      <p:ext uri="{BB962C8B-B14F-4D97-AF65-F5344CB8AC3E}">
        <p14:creationId xmlns:p14="http://schemas.microsoft.com/office/powerpoint/2010/main" val="37122551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5239E3FE1CB104886B0FFBE65826597" ma:contentTypeVersion="10" ma:contentTypeDescription="新しいドキュメントを作成します。" ma:contentTypeScope="" ma:versionID="31e1b0c84253bc2fd70ffe82f90e2031">
  <xsd:schema xmlns:xsd="http://www.w3.org/2001/XMLSchema" xmlns:xs="http://www.w3.org/2001/XMLSchema" xmlns:p="http://schemas.microsoft.com/office/2006/metadata/properties" xmlns:ns2="c80c50fd-14bd-4bc0-81de-805e4c19fff3" xmlns:ns3="eaad29e3-a623-4895-a6e3-d47c376edc94" targetNamespace="http://schemas.microsoft.com/office/2006/metadata/properties" ma:root="true" ma:fieldsID="d698ea9a558b79e5689442f1f51bf9fe" ns2:_="" ns3:_="">
    <xsd:import namespace="c80c50fd-14bd-4bc0-81de-805e4c19fff3"/>
    <xsd:import namespace="eaad29e3-a623-4895-a6e3-d47c376edc9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0c50fd-14bd-4bc0-81de-805e4c19ff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aad29e3-a623-4895-a6e3-d47c376edc9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923FBD1-2C3A-444A-88E1-1DCF02178C31}">
  <ds:schemaRefs>
    <ds:schemaRef ds:uri="c80c50fd-14bd-4bc0-81de-805e4c19fff3"/>
    <ds:schemaRef ds:uri="eaad29e3-a623-4895-a6e3-d47c376edc9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2F5AC2B-101D-40D1-A8C8-DDB891624EAA}">
  <ds:schemaRefs>
    <ds:schemaRef ds:uri="c80c50fd-14bd-4bc0-81de-805e4c19fff3"/>
    <ds:schemaRef ds:uri="eaad29e3-a623-4895-a6e3-d47c376edc9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90DCAAA-B5FB-46DF-8CA4-A65BC63EC2BD}">
  <ds:schemaRefs>
    <ds:schemaRef ds:uri="http://schemas.microsoft.com/sharepoint/v3/contenttype/forms"/>
  </ds:schemaRefs>
</ds:datastoreItem>
</file>

<file path=docMetadata/LabelInfo.xml><?xml version="1.0" encoding="utf-8"?>
<clbl:labelList xmlns:clbl="http://schemas.microsoft.com/office/2020/mipLabelMetadata">
  <clbl:label id="{4939bc10-005f-45a6-b1de-e29c3af384e0}" enabled="1" method="Standard" siteId="{1fa969dd-6ac0-4f0b-9aac-bc8db787d286}" contentBits="0" removed="0"/>
</clbl:labelList>
</file>

<file path=docProps/app.xml><?xml version="1.0" encoding="utf-8"?>
<Properties xmlns="http://schemas.openxmlformats.org/officeDocument/2006/extended-properties" xmlns:vt="http://schemas.openxmlformats.org/officeDocument/2006/docPropsVTypes">
  <Template>Office Theme</Template>
  <TotalTime>0</TotalTime>
  <Words>87</Words>
  <Application>Microsoft Office PowerPoint</Application>
  <PresentationFormat>A4 210 x 297 mm</PresentationFormat>
  <Paragraphs>13</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山口 彩夏(Ayaka Yamaguchi)</dc:creator>
  <cp:lastModifiedBy>水崎 伸彦</cp:lastModifiedBy>
  <cp:revision>2</cp:revision>
  <cp:lastPrinted>2020-01-16T02:44:40Z</cp:lastPrinted>
  <dcterms:created xsi:type="dcterms:W3CDTF">2019-10-31T03:12:41Z</dcterms:created>
  <dcterms:modified xsi:type="dcterms:W3CDTF">2023-05-30T02:44:39Z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0x01010075239E3FE1CB104886B0FFBE65826597</vt:lpwstr>
  </property>
  <property fmtid="{D5CDD505-2E9C-101B-9397-08002B2CF9AE}" pid="3" name="MSIP_Label_4939bc10-005f-45a6-b1de-e29c3af384e0_Enabled">
    <vt:lpwstr>true</vt:lpwstr>
  </property>
  <property fmtid="{D5CDD505-2E9C-101B-9397-08002B2CF9AE}" pid="4" name="MSIP_Label_4939bc10-005f-45a6-b1de-e29c3af384e0_SetDate">
    <vt:lpwstr>2022-03-07T09:22:45Z</vt:lpwstr>
  </property>
  <property fmtid="{D5CDD505-2E9C-101B-9397-08002B2CF9AE}" pid="5" name="MSIP_Label_4939bc10-005f-45a6-b1de-e29c3af384e0_Method">
    <vt:lpwstr>Standard</vt:lpwstr>
  </property>
  <property fmtid="{D5CDD505-2E9C-101B-9397-08002B2CF9AE}" pid="6" name="MSIP_Label_4939bc10-005f-45a6-b1de-e29c3af384e0_Name">
    <vt:lpwstr>社外秘情報</vt:lpwstr>
  </property>
  <property fmtid="{D5CDD505-2E9C-101B-9397-08002B2CF9AE}" pid="7" name="MSIP_Label_4939bc10-005f-45a6-b1de-e29c3af384e0_SiteId">
    <vt:lpwstr>1fa969dd-6ac0-4f0b-9aac-bc8db787d286</vt:lpwstr>
  </property>
  <property fmtid="{D5CDD505-2E9C-101B-9397-08002B2CF9AE}" pid="8" name="MSIP_Label_4939bc10-005f-45a6-b1de-e29c3af384e0_ActionId">
    <vt:lpwstr>9a962460-a199-46e2-ac5e-62013a46547b</vt:lpwstr>
  </property>
  <property fmtid="{D5CDD505-2E9C-101B-9397-08002B2CF9AE}" pid="9" name="MSIP_Label_4939bc10-005f-45a6-b1de-e29c3af384e0_ContentBits">
    <vt:lpwstr>0</vt:lpwstr>
  </property>
</Properties>
</file>